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2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46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45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58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735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971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484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7246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47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057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06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E49444-2B83-764B-BE3B-8DF341C0D2EA}" type="datetimeFigureOut">
              <a:rPr lang="en-US" smtClean="0"/>
              <a:t>5/24/17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7B0E2-8D76-E947-9FEC-D0F71C42B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295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7087" y="0"/>
            <a:ext cx="6957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494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132769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008" y="874731"/>
            <a:ext cx="7364430" cy="490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450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Maxime Rizzo</dc:creator>
  <cp:lastModifiedBy>Maxime Rizzo</cp:lastModifiedBy>
  <cp:revision>2</cp:revision>
  <dcterms:created xsi:type="dcterms:W3CDTF">2017-05-24T21:14:15Z</dcterms:created>
  <dcterms:modified xsi:type="dcterms:W3CDTF">2017-05-24T23:25:28Z</dcterms:modified>
</cp:coreProperties>
</file>

<file path=docProps/thumbnail.jpeg>
</file>